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1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0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93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66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124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12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76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68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43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8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63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4746EED-2867-4762-908F-23B502FE9AC1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D3ECE57B-63FC-455F-BE56-6659A0995F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38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Mening</a:t>
            </a:r>
            <a:r>
              <a:rPr lang="en-US" dirty="0" smtClean="0"/>
              <a:t> </a:t>
            </a:r>
            <a:r>
              <a:rPr lang="en-US" dirty="0" err="1" smtClean="0"/>
              <a:t>kelajagim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103-guruh </a:t>
            </a:r>
            <a:r>
              <a:rPr lang="en-US" dirty="0" err="1" smtClean="0"/>
              <a:t>o’quvchisi</a:t>
            </a:r>
            <a:r>
              <a:rPr lang="en-US" dirty="0" smtClean="0"/>
              <a:t> </a:t>
            </a:r>
            <a:r>
              <a:rPr lang="en-US" dirty="0" err="1" smtClean="0"/>
              <a:t>Mintaev</a:t>
            </a:r>
            <a:r>
              <a:rPr lang="en-US" dirty="0" smtClean="0"/>
              <a:t> </a:t>
            </a:r>
            <a:r>
              <a:rPr lang="en-US" dirty="0" err="1" smtClean="0"/>
              <a:t>Erg’ali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" name="Ed Sheeran - Perfect (dizer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0592" y="7589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split orient="vert"/>
      </p:transition>
    </mc:Choice>
    <mc:Fallback xmlns="">
      <p:transition spd="slow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6000">
              <a:schemeClr val="bg2">
                <a:shade val="100000"/>
                <a:hueMod val="100000"/>
                <a:satMod val="110000"/>
                <a:lumMod val="130000"/>
                <a:alpha val="55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‘’</a:t>
            </a:r>
            <a:r>
              <a:rPr lang="en-US" sz="3200" dirty="0" err="1" smtClean="0"/>
              <a:t>Temurbeklar</a:t>
            </a:r>
            <a:r>
              <a:rPr lang="en-US" dirty="0" smtClean="0"/>
              <a:t> </a:t>
            </a:r>
            <a:r>
              <a:rPr lang="en-US" sz="3200" dirty="0" err="1" smtClean="0"/>
              <a:t>maktabi</a:t>
            </a:r>
            <a:r>
              <a:rPr lang="en-US" sz="3200" dirty="0" smtClean="0"/>
              <a:t>” 1 </a:t>
            </a:r>
            <a:r>
              <a:rPr lang="en-US" sz="3200" dirty="0" err="1" smtClean="0"/>
              <a:t>qadamim</a:t>
            </a:r>
            <a:r>
              <a:rPr lang="en-US" sz="3200" dirty="0" smtClean="0"/>
              <a:t> </a:t>
            </a:r>
            <a:endParaRPr lang="ru-RU" dirty="0"/>
          </a:p>
        </p:txBody>
      </p:sp>
      <p:pic>
        <p:nvPicPr>
          <p:cNvPr id="1026" name="Picture 2" descr="http://karakalpakstan.uz/media/image/2021/3/62f19bdf-552d-630a-6315-0a633410970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9535" y="1828800"/>
            <a:ext cx="653978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O’qishdagi</a:t>
            </a:r>
            <a:r>
              <a:rPr lang="en-US" dirty="0" smtClean="0"/>
              <a:t> </a:t>
            </a:r>
            <a:r>
              <a:rPr lang="en-US" dirty="0" err="1" smtClean="0"/>
              <a:t>do’slarim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611" y="1828800"/>
            <a:ext cx="6825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Ko‘plab</a:t>
            </a:r>
            <a:r>
              <a:rPr lang="en-US" dirty="0" smtClean="0"/>
              <a:t> </a:t>
            </a:r>
            <a:r>
              <a:rPr lang="en-US" dirty="0" err="1" smtClean="0"/>
              <a:t>tanlovlarda</a:t>
            </a:r>
            <a:r>
              <a:rPr lang="en-US" dirty="0" smtClean="0"/>
              <a:t> </a:t>
            </a:r>
            <a:r>
              <a:rPr lang="en-US" dirty="0" err="1" smtClean="0"/>
              <a:t>qatnashgandim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128" y="1691322"/>
            <a:ext cx="7742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Maqsatim</a:t>
            </a:r>
            <a:r>
              <a:rPr lang="en-US" dirty="0" smtClean="0"/>
              <a:t> </a:t>
            </a:r>
            <a:r>
              <a:rPr lang="en-US" dirty="0" err="1" smtClean="0"/>
              <a:t>esa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925" y="1847056"/>
            <a:ext cx="64770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split orient="vert"/>
      </p:transition>
    </mc:Choice>
    <mc:Fallback xmlns="">
      <p:transition spd="slow" advTm="6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Kelajakdagi</a:t>
            </a:r>
            <a:r>
              <a:rPr lang="en-US" dirty="0" smtClean="0"/>
              <a:t> </a:t>
            </a:r>
            <a:r>
              <a:rPr lang="en-US" dirty="0" err="1" smtClean="0"/>
              <a:t>ishim</a:t>
            </a:r>
            <a:r>
              <a:rPr lang="en-US" dirty="0" smtClean="0"/>
              <a:t> </a:t>
            </a:r>
            <a:r>
              <a:rPr lang="en-US" dirty="0" err="1" smtClean="0"/>
              <a:t>esa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569" y="1828800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split orient="vert"/>
      </p:transition>
    </mc:Choice>
    <mc:Fallback xmlns="">
      <p:transition spd="slow" advTm="6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Kelajakdagi</a:t>
            </a:r>
            <a:r>
              <a:rPr lang="en-US" dirty="0" smtClean="0"/>
              <a:t> </a:t>
            </a:r>
            <a:r>
              <a:rPr lang="en-US" dirty="0" err="1" smtClean="0"/>
              <a:t>oilam</a:t>
            </a:r>
            <a:r>
              <a:rPr lang="en-US" dirty="0" smtClean="0"/>
              <a:t>… 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235" y="2084173"/>
            <a:ext cx="7339914" cy="37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1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Mening</a:t>
            </a:r>
            <a:r>
              <a:rPr lang="en-US" dirty="0" smtClean="0"/>
              <a:t> </a:t>
            </a:r>
            <a:r>
              <a:rPr lang="en-US" dirty="0" err="1" smtClean="0"/>
              <a:t>hobyy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569" y="1828800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Tushuntirish</a:t>
            </a:r>
            <a:r>
              <a:rPr lang="en-US" dirty="0" smtClean="0"/>
              <a:t> </a:t>
            </a:r>
            <a:r>
              <a:rPr lang="en-US" dirty="0" err="1" smtClean="0"/>
              <a:t>ishlari</a:t>
            </a:r>
            <a:r>
              <a:rPr lang="en-US" dirty="0" smtClean="0"/>
              <a:t> </a:t>
            </a:r>
            <a:r>
              <a:rPr lang="en-US" dirty="0" err="1" smtClean="0"/>
              <a:t>olib</a:t>
            </a:r>
            <a:r>
              <a:rPr lang="en-US" dirty="0" smtClean="0"/>
              <a:t> </a:t>
            </a:r>
            <a:r>
              <a:rPr lang="en-US" dirty="0" err="1" smtClean="0"/>
              <a:t>borayotganim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569" y="1828800"/>
            <a:ext cx="8317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29532"/>
      </p:ext>
    </p:extLst>
  </p:cSld>
  <p:clrMapOvr>
    <a:masterClrMapping/>
  </p:clrMapOvr>
  <p:transition spd="slow" advTm="4000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77</TotalTime>
  <Words>31</Words>
  <Application>Microsoft Office PowerPoint</Application>
  <PresentationFormat>Широкоэкранный</PresentationFormat>
  <Paragraphs>10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 2</vt:lpstr>
      <vt:lpstr>View</vt:lpstr>
      <vt:lpstr>Mening kelajagim </vt:lpstr>
      <vt:lpstr>‘’Temurbeklar maktabi” 1 qadamim </vt:lpstr>
      <vt:lpstr>O’qishdagi do’slarim </vt:lpstr>
      <vt:lpstr>Ko‘plab tanlovlarda qatnashgandim </vt:lpstr>
      <vt:lpstr>Maqsatim esa </vt:lpstr>
      <vt:lpstr>Kelajakdagi ishim esa</vt:lpstr>
      <vt:lpstr>Kelajakdagi oilam… </vt:lpstr>
      <vt:lpstr>Mening hobyy</vt:lpstr>
      <vt:lpstr>Tushuntirish ishlari olib borayotganim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Mening kelajagim</dc:title>
  <dc:creator>TEMURBEKLAR</dc:creator>
  <cp:lastModifiedBy>TEMURBEKLAR</cp:lastModifiedBy>
  <cp:revision>9</cp:revision>
  <dcterms:created xsi:type="dcterms:W3CDTF">2022-11-21T06:34:25Z</dcterms:created>
  <dcterms:modified xsi:type="dcterms:W3CDTF">2023-06-06T11:20:04Z</dcterms:modified>
</cp:coreProperties>
</file>